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芫荽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400228"/>
            <a:ext cx="18450974" cy="1886772"/>
          </a:xfrm>
          <a:prstGeom prst="rect">
            <a:avLst/>
          </a:prstGeom>
          <a:solidFill>
            <a:srgbClr val="CFC9C3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8400228"/>
          </a:xfrm>
          <a:prstGeom prst="rect">
            <a:avLst/>
          </a:prstGeom>
          <a:solidFill>
            <a:srgbClr val="E8E7E5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5560801" y="3082789"/>
            <a:ext cx="8673808" cy="126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79"/>
              </a:lnSpc>
            </a:pPr>
            <a:r>
              <a:rPr lang="en-US" sz="8799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4/22開會簡報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67520" y="5808580"/>
            <a:ext cx="10752960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姜筱雲 連湘琪 邵紫綺 李曼鈺 范雅淇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07096" y="4170997"/>
            <a:ext cx="8673808" cy="206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40"/>
              </a:lnSpc>
            </a:pPr>
            <a:r>
              <a:rPr lang="en-US" sz="1440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文件建議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34406"/>
            <a:ext cx="18288000" cy="6195967"/>
          </a:xfrm>
          <a:custGeom>
            <a:avLst/>
            <a:gdLst/>
            <a:ahLst/>
            <a:cxnLst/>
            <a:rect r="r" b="b" t="t" l="l"/>
            <a:pathLst>
              <a:path h="6195967" w="18288000">
                <a:moveTo>
                  <a:pt x="0" y="0"/>
                </a:moveTo>
                <a:lnTo>
                  <a:pt x="18288000" y="0"/>
                </a:lnTo>
                <a:lnTo>
                  <a:pt x="18288000" y="6195967"/>
                </a:lnTo>
                <a:lnTo>
                  <a:pt x="0" y="6195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5" t="0" r="-314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50240"/>
            <a:ext cx="8673808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系統功能架構圖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60320" y="1028700"/>
            <a:ext cx="13167360" cy="8229600"/>
          </a:xfrm>
          <a:custGeom>
            <a:avLst/>
            <a:gdLst/>
            <a:ahLst/>
            <a:cxnLst/>
            <a:rect r="r" b="b" t="t" l="l"/>
            <a:pathLst>
              <a:path h="8229600" w="13167360">
                <a:moveTo>
                  <a:pt x="0" y="0"/>
                </a:moveTo>
                <a:lnTo>
                  <a:pt x="13167360" y="0"/>
                </a:lnTo>
                <a:lnTo>
                  <a:pt x="131673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60320" y="1028700"/>
            <a:ext cx="13167360" cy="8229600"/>
          </a:xfrm>
          <a:custGeom>
            <a:avLst/>
            <a:gdLst/>
            <a:ahLst/>
            <a:cxnLst/>
            <a:rect r="r" b="b" t="t" l="l"/>
            <a:pathLst>
              <a:path h="8229600" w="13167360">
                <a:moveTo>
                  <a:pt x="0" y="0"/>
                </a:moveTo>
                <a:lnTo>
                  <a:pt x="13167360" y="0"/>
                </a:lnTo>
                <a:lnTo>
                  <a:pt x="131673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60320" y="1028700"/>
            <a:ext cx="13167360" cy="8229600"/>
          </a:xfrm>
          <a:custGeom>
            <a:avLst/>
            <a:gdLst/>
            <a:ahLst/>
            <a:cxnLst/>
            <a:rect r="r" b="b" t="t" l="l"/>
            <a:pathLst>
              <a:path h="8229600" w="13167360">
                <a:moveTo>
                  <a:pt x="0" y="0"/>
                </a:moveTo>
                <a:lnTo>
                  <a:pt x="13167360" y="0"/>
                </a:lnTo>
                <a:lnTo>
                  <a:pt x="131673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71337" y="910586"/>
            <a:ext cx="13545326" cy="8465829"/>
          </a:xfrm>
          <a:custGeom>
            <a:avLst/>
            <a:gdLst/>
            <a:ahLst/>
            <a:cxnLst/>
            <a:rect r="r" b="b" t="t" l="l"/>
            <a:pathLst>
              <a:path h="8465829" w="13545326">
                <a:moveTo>
                  <a:pt x="0" y="0"/>
                </a:moveTo>
                <a:lnTo>
                  <a:pt x="13545326" y="0"/>
                </a:lnTo>
                <a:lnTo>
                  <a:pt x="13545326" y="8465828"/>
                </a:lnTo>
                <a:lnTo>
                  <a:pt x="0" y="8465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60320" y="1028700"/>
            <a:ext cx="13167360" cy="8229600"/>
          </a:xfrm>
          <a:custGeom>
            <a:avLst/>
            <a:gdLst/>
            <a:ahLst/>
            <a:cxnLst/>
            <a:rect r="r" b="b" t="t" l="l"/>
            <a:pathLst>
              <a:path h="8229600" w="13167360">
                <a:moveTo>
                  <a:pt x="0" y="0"/>
                </a:moveTo>
                <a:lnTo>
                  <a:pt x="13167360" y="0"/>
                </a:lnTo>
                <a:lnTo>
                  <a:pt x="131673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60320" y="1028700"/>
            <a:ext cx="13167360" cy="8229600"/>
          </a:xfrm>
          <a:custGeom>
            <a:avLst/>
            <a:gdLst/>
            <a:ahLst/>
            <a:cxnLst/>
            <a:rect r="r" b="b" t="t" l="l"/>
            <a:pathLst>
              <a:path h="8229600" w="13167360">
                <a:moveTo>
                  <a:pt x="0" y="0"/>
                </a:moveTo>
                <a:lnTo>
                  <a:pt x="13167360" y="0"/>
                </a:lnTo>
                <a:lnTo>
                  <a:pt x="131673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60320" y="1028700"/>
            <a:ext cx="13167360" cy="8229600"/>
          </a:xfrm>
          <a:custGeom>
            <a:avLst/>
            <a:gdLst/>
            <a:ahLst/>
            <a:cxnLst/>
            <a:rect r="r" b="b" t="t" l="l"/>
            <a:pathLst>
              <a:path h="8229600" w="13167360">
                <a:moveTo>
                  <a:pt x="0" y="0"/>
                </a:moveTo>
                <a:lnTo>
                  <a:pt x="13167360" y="0"/>
                </a:lnTo>
                <a:lnTo>
                  <a:pt x="131673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DAGgwAFBbmA</dc:identifier>
  <dcterms:modified xsi:type="dcterms:W3CDTF">2011-08-01T06:04:30Z</dcterms:modified>
  <cp:revision>1</cp:revision>
  <dc:title>4/22開會簡報</dc:title>
</cp:coreProperties>
</file>